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58" r:id="rId3"/>
  </p:sldMasterIdLst>
  <p:notesMasterIdLst>
    <p:notesMasterId r:id="rId5"/>
  </p:notesMasterIdLst>
  <p:sldIdLst>
    <p:sldId id="274" r:id="rId4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3" Type="http://schemas.openxmlformats.org/officeDocument/2006/relationships/slide" Target="../slides/slide3.xml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c4e3858257340b3db#tid=67ea62b5c650320008bd22f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0" y="131"/>
            <a:ext cx="12188952" cy="6857738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选择性必修</a:t>
            </a:r>
            <a:r>
              <a:rPr lang="en-US" altLang="zh-CN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 </a:t>
            </a:r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中册</a:t>
            </a:r>
            <a:endParaRPr lang="zh-CN" altLang="en-US" sz="3200" dirty="0">
              <a:solidFill>
                <a:srgbClr val="00ADA3"/>
              </a:solidFill>
              <a:latin typeface="方正粗等线简体" panose="02000000000000000000" charset="-122"/>
              <a:ea typeface="方正粗等线简体" panose="02000000000000000000" charset="-122"/>
              <a:cs typeface="方正粗等线简体" panose="02000000000000000000" charset="-122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" action="ppaction://noaction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c4e3858257340b3db#tid=67ea62b6c650320008bd2300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选择性必修中册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0" Type="http://schemas.openxmlformats.org/officeDocument/2006/relationships/theme" Target="../theme/theme2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6.xml"/><Relationship Id="rId3" Type="http://schemas.openxmlformats.org/officeDocument/2006/relationships/slide" Target="slide7.xml"/><Relationship Id="rId2" Type="http://schemas.openxmlformats.org/officeDocument/2006/relationships/image" Target="../media/image9.jpeg"/><Relationship Id="rId1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158a9a0ea?pid=76aca72a7&amp;color=0,173,163&amp;vtp=1&amp;bt=1&amp;bbb=1"/>
          <p:cNvSpPr/>
          <p:nvPr/>
        </p:nvSpPr>
        <p:spPr>
          <a:xfrm>
            <a:off x="612648" y="466344"/>
            <a:ext cx="10963656" cy="8910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赏文析法</a:t>
            </a:r>
            <a:endParaRPr lang="en-US" altLang="zh-CN" sz="3200" dirty="0"/>
          </a:p>
        </p:txBody>
      </p:sp>
      <p:sp>
        <p:nvSpPr>
          <p:cNvPr id="3" name="QB_5_BD.15_1#af644da61?sp=1&amp;pid=158a9a0ea&amp;color=0,0,0&amp;vtp=1&amp;bbb=1&amp;hb=1&amp;hltap=1"/>
          <p:cNvSpPr/>
          <p:nvPr/>
        </p:nvSpPr>
        <p:spPr>
          <a:xfrm>
            <a:off x="612648" y="954024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请赏析“吴丝蜀桐张高秋”一句。（6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5_AN.16_1#af644da61?sp=1&amp;pid=158a9a0ea&amp;color=0,0,0&amp;vtp=1&amp;bbb=1&amp;hb=1&amp;hla=1"/>
          <p:cNvSpPr/>
          <p:nvPr/>
        </p:nvSpPr>
        <p:spPr>
          <a:xfrm>
            <a:off x="612648" y="1581404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诗的起句开门见山。“吴丝蜀桐”写箜篌制作精良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借以衬托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演奏者技艺的高超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，写物亦写人，有一箭双雕之效。②“高秋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除了表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明时间是深秋九月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，还含有“秋高气爽”的意思，与“深秋”“暮秋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之类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相比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，更富意蕴。③“张”字不仅仅表明演奏的动作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而且很容易引起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这样的联想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：音乐的情韵高远饱满，直上云天。（每点2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5_1#1de448c37?sp=1&amp;pid=158a9a0ea&amp;color=0,0,0&amp;vtp=1&amp;bt=1&amp;bbb=1&amp;hb=1&amp;hltap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“女娲炼石补天处，石破天惊逗秋雨”中，哪一个字用得最为传神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?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结合诗句进行赏析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16_1#1de448c37?sp=1&amp;pid=158a9a0ea&amp;color=0,0,0&amp;vtp=1&amp;bt=1&amp;bbb=1&amp;hb=1&amp;hla=1"/>
          <p:cNvSpPr/>
          <p:nvPr/>
        </p:nvSpPr>
        <p:spPr>
          <a:xfrm>
            <a:off x="612648" y="173546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最为传神的字是“逗”。②“女娲炼石补天处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石破天惊逗秋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雨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”，这两句诗的情境承接“紫皇”展开。音乐情绪发展到极致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达到整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个乐曲的高潮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。乐声传到天上，在女娲炼石补天的地方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连五色石都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被乐音震破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，引来了一场秋雨，把音乐的震撼力描摹得无以复加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③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一个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“逗”字，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把音乐的强大魅力和奇瑰的景象紧紧联系在一起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5_1#5433d33bd?sp=1&amp;pid=158a9a0ea&amp;color=0,0,0&amp;vtp=1&amp;bt=1&amp;bbb=1&amp;hb=1&amp;hltap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“老鱼跳波瘦蛟舞”中诗人用“老”和“瘦”两个似乎干枯的字眼修饰“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鱼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“蛟”，有何妙处?（6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16_1#5433d33bd?sp=1&amp;pid=158a9a0ea&amp;color=0,0,0&amp;vtp=1&amp;bt=1&amp;bbb=1&amp;hb=1&amp;hla=1"/>
          <p:cNvSpPr/>
          <p:nvPr/>
        </p:nvSpPr>
        <p:spPr>
          <a:xfrm>
            <a:off x="612648" y="173546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诗人用“老”和“瘦”这两个似乎干枯的字眼修饰“鱼”和“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蛟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却有着完全相反的艺术效果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，使音乐形象更加丰满。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老鱼和瘦蛟本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来羸弱乏力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，行动艰难，现在竟然伴随着音乐的旋律腾跃起舞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这种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出其不意的形象描写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使那无形美妙的箜篌声浮雕般地呈现在读者的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眼前了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。（每点3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5_1#c3c81278a?sp=1&amp;pid=158a9a0ea&amp;color=0,0,0&amp;vtp=1&amp;bt=1&amp;bbb=1&amp;hb=1&amp;hltap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请举例赏析诗中运用的化无形为有形的通感手法。（6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16_1#c3c81278a?sp=1&amp;pid=158a9a0ea&amp;color=0,0,0&amp;vtp=1&amp;bt=1&amp;bbb=1&amp;hb=1&amp;hla=1"/>
          <p:cNvSpPr/>
          <p:nvPr/>
        </p:nvSpPr>
        <p:spPr>
          <a:xfrm>
            <a:off x="612648" y="109538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“芙蓉泣露香兰笑”构思奇特，带露的芙蓉（荷花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）、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盛开的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兰花都是美的化身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。②诗人用“芙蓉泣露”摹写琴声的悲抑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以哭泣的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声音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、画面摹写乐声的悲惨。③诗人以“香兰笑”显示琴声的欢快，“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笑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具有诉诸听觉的属性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，还能给人“笑靥如花”的视觉感受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不仅可以耳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闻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，而且可以目睹。（每点2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5_1#84120e9cb?sp=1&amp;pid=158a9a0ea&amp;color=0,0,0&amp;vtp=1&amp;bt=1&amp;bbb=1&amp;hb=1&amp;hltap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请结合全诗，赏析这首诗的主要特点。（6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16_1#84120e9cb?sp=1&amp;pid=158a9a0ea&amp;color=0,0,0&amp;vtp=1&amp;bt=1&amp;bbb=1&amp;hb=1&amp;hla=1"/>
          <p:cNvSpPr/>
          <p:nvPr/>
        </p:nvSpPr>
        <p:spPr>
          <a:xfrm>
            <a:off x="612648" y="109538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这首诗的最大特点是想象奇特，形象鲜明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充满浪漫主义色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彩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。②诗人把自己对箜篌声的抽象感觉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感情借助联想转化成具体的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物象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，使之可见可感。诗歌没有对李凭的技艺进行直接评判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也没有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直接描述诗人的自我感受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，有的只是对于乐声及其效果的摹绘。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纵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观全篇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，诗歌无处不寄托着诗人的情思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曲折而又明朗地表达了他对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乐曲的感受和评价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。这就使外在的物象和内在的情思融为一体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形成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赏心悦目的艺术境界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260e8432e?pid=76aca72a7&amp;color=0,173,163&amp;vtp=1&amp;bt=1&amp;bbb=1"/>
          <p:cNvSpPr/>
          <p:nvPr/>
        </p:nvSpPr>
        <p:spPr>
          <a:xfrm>
            <a:off x="612648" y="466344"/>
            <a:ext cx="10963656" cy="8910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文白对译</a:t>
            </a:r>
            <a:endParaRPr lang="en-US" altLang="zh-CN" sz="3200" dirty="0"/>
          </a:p>
        </p:txBody>
      </p:sp>
      <p:pic>
        <p:nvPicPr>
          <p:cNvPr id="3" name="P_5_BD#6f4af6de4?pid=260e8432e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62656" y="1081024"/>
            <a:ext cx="6263640" cy="1956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5_BD#6f4af6de4?pid=260e8432e&amp;color=0,0,0&amp;mp=1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44952" y="468000"/>
            <a:ext cx="6108192" cy="5166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5_BD#6f4af6de4?pid=260e8432e&amp;color=0,0,0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63824" y="468000"/>
            <a:ext cx="5870448" cy="5047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e5166f0ce.fixed?pid=6c8effd75&amp;color=0,173,163&amp;vtp=1&amp;bbb=1"/>
          <p:cNvSpPr/>
          <p:nvPr/>
        </p:nvSpPr>
        <p:spPr>
          <a:xfrm>
            <a:off x="877824" y="2624328"/>
            <a:ext cx="10981944" cy="72237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l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古诗词诵读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燕歌行并序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李凭箜篌引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锦瑟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书愤</a:t>
            </a:r>
            <a:endParaRPr lang="en-US" altLang="zh-CN" sz="4000" dirty="0"/>
          </a:p>
        </p:txBody>
      </p:sp>
      <p:sp>
        <p:nvSpPr>
          <p:cNvPr id="3" name="C_2#e5166f0ce"/>
          <p:cNvSpPr/>
          <p:nvPr/>
        </p:nvSpPr>
        <p:spPr>
          <a:xfrm>
            <a:off x="877824" y="3419856"/>
            <a:ext cx="8997696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" name="C_2_BD#e5166f0ce.fixed?pid=6c8effd75&amp;color=0,173,163&amp;vtp=1&amp;bbb=1"/>
          <p:cNvSpPr/>
          <p:nvPr/>
        </p:nvSpPr>
        <p:spPr>
          <a:xfrm>
            <a:off x="877824" y="3493008"/>
            <a:ext cx="10981944" cy="104190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34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课时2</a:t>
            </a:r>
            <a:r>
              <a:rPr lang="en-US" altLang="zh-CN" sz="3400" b="0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4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李凭箜篌引</a:t>
            </a:r>
            <a:endParaRPr lang="en-US" altLang="zh-CN" sz="338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目录1:2b4078097?lid=2b4078097&amp;cid=2b4078097&amp;tib=255,255,255&amp;vtp=1" descr="preencoded.png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2487168"/>
            <a:ext cx="429768" cy="429768"/>
          </a:xfrm>
          <a:prstGeom prst="rect">
            <a:avLst/>
          </a:prstGeom>
        </p:spPr>
      </p:pic>
      <p:sp>
        <p:nvSpPr>
          <p:cNvPr id="3" name="C_1#目录1:2b4078097?lid=2b4078097&amp;cid=2b4078097&amp;vtp=1&amp;bt=1&amp;bbb=1">
            <a:hlinkClick r:id="rId1" action="ppaction://hlinksldjump"/>
          </p:cNvPr>
          <p:cNvSpPr/>
          <p:nvPr/>
        </p:nvSpPr>
        <p:spPr>
          <a:xfrm>
            <a:off x="3776472" y="2432304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自主学习·悟新知</a:t>
            </a:r>
            <a:endParaRPr lang="en-US" altLang="zh-CN" sz="3050" dirty="0"/>
          </a:p>
        </p:txBody>
      </p:sp>
      <p:pic>
        <p:nvPicPr>
          <p:cNvPr id="4" name="C_1#目录1:2b4078097?lid=76aca72a7&amp;cid=76aca72a7&amp;tib=255,255,255&amp;vtp=1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3383280"/>
            <a:ext cx="429768" cy="429768"/>
          </a:xfrm>
          <a:prstGeom prst="rect">
            <a:avLst/>
          </a:prstGeom>
        </p:spPr>
      </p:pic>
      <p:sp>
        <p:nvSpPr>
          <p:cNvPr id="5" name="C_1#目录1:2b4078097?lid=76aca72a7&amp;cid=76aca72a7&amp;vtp=1&amp;bbb=1">
            <a:hlinkClick r:id="rId3" action="ppaction://hlinksldjump"/>
          </p:cNvPr>
          <p:cNvSpPr/>
          <p:nvPr/>
        </p:nvSpPr>
        <p:spPr>
          <a:xfrm>
            <a:off x="3776472" y="3328416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合作探究·提能力</a:t>
            </a:r>
            <a:endParaRPr lang="en-US" altLang="zh-CN" sz="305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2b4078097.fixed?pid=e5166f0ce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自主学习·悟新知</a:t>
            </a:r>
            <a:endParaRPr lang="en-US" altLang="zh-CN" sz="4000" dirty="0"/>
          </a:p>
        </p:txBody>
      </p:sp>
      <p:sp>
        <p:nvSpPr>
          <p:cNvPr id="3" name="C_3#2b4078097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595264cb7?pid=2b4078097&amp;color=0,0,0&amp;vtp=1&amp;bt=1&amp;bbb=1"/>
          <p:cNvSpPr/>
          <p:nvPr/>
        </p:nvSpPr>
        <p:spPr>
          <a:xfrm>
            <a:off x="612648" y="466344"/>
            <a:ext cx="10963656" cy="604711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一、作者名片</a:t>
            </a:r>
            <a:endParaRPr lang="en-US" altLang="zh-CN" sz="3200" dirty="0"/>
          </a:p>
        </p:txBody>
      </p:sp>
      <p:pic>
        <p:nvPicPr>
          <p:cNvPr id="3" name="P_5_BD#7643d3da9?htil=1&amp;pid=595264cb7&amp;color=0,0,0&amp;tib=255,255,255&amp;vtp=1&amp;hs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10929" y="1066310"/>
            <a:ext cx="1800361" cy="2620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P_5_BD#7643d3da9?htil=1&amp;pid=595264cb7&amp;color=0,0,0&amp;vtp=1&amp;bbb=1&amp;hb=1&amp;hs=1"/>
          <p:cNvSpPr/>
          <p:nvPr/>
        </p:nvSpPr>
        <p:spPr>
          <a:xfrm>
            <a:off x="612648" y="1079010"/>
            <a:ext cx="8988552" cy="2667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李贺（790—816），字长吉，福昌（今河南宜阳）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唐代诗人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，因家居福昌昌谷，故后世称李昌谷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李贺是唐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宗室郑王李亮后裔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，但家世早已没落，生活困顿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他焦思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苦吟的生活方式和长期的抑郁感伤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，使其年仅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27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岁就英年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早逝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。李贺有“诗鬼”之称，是继屈原、李白之后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中国文</a:t>
            </a:r>
            <a:endParaRPr lang="en-US" altLang="zh-CN" sz="2800" dirty="0"/>
          </a:p>
        </p:txBody>
      </p:sp>
      <p:sp>
        <p:nvSpPr>
          <p:cNvPr id="5" name="P_5_BD#7643d3da9?pid=595264cb7&amp;color=0,0,0&amp;vtp=1&amp;bbb=1"/>
          <p:cNvSpPr/>
          <p:nvPr/>
        </p:nvSpPr>
        <p:spPr>
          <a:xfrm>
            <a:off x="612648" y="5419066"/>
            <a:ext cx="10963656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代表作品：《神弦曲》《雁门太守行》《金铜仙人辞汉歌》。</a:t>
            </a:r>
            <a:endParaRPr lang="en-US" altLang="zh-CN" sz="2800" dirty="0"/>
          </a:p>
        </p:txBody>
      </p:sp>
      <p:sp>
        <p:nvSpPr>
          <p:cNvPr id="6" name="P_5_BD#7643d3da9?htil=1&amp;pid=595264cb7&amp;color=0,0,0&amp;vtp=1&amp;bbb=1&amp;hb=1&amp;hs=1"/>
          <p:cNvSpPr/>
          <p:nvPr/>
        </p:nvSpPr>
        <p:spPr>
          <a:xfrm>
            <a:off x="612648" y="3778152"/>
            <a:ext cx="10968012" cy="1600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学史上又一位颇享盛誉的浪漫主义诗人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其诗表现出自己政治上不得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志的悲愤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对各种社会现实问题也有所讽刺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、揭露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他善于熔铸词采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驰骋想象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，运用神话传说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创造出新奇瑰丽的诗境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a1cc72332?pid=2b4078097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二、写作背景</a:t>
            </a:r>
            <a:endParaRPr lang="en-US" altLang="zh-CN" sz="3200" dirty="0"/>
          </a:p>
        </p:txBody>
      </p:sp>
      <p:sp>
        <p:nvSpPr>
          <p:cNvPr id="3" name="P_5_BD#e2aab1651?pid=a1cc72332&amp;color=0,0,0&amp;vtp=1&amp;bbb=1&amp;hb=1"/>
          <p:cNvSpPr/>
          <p:nvPr/>
        </p:nvSpPr>
        <p:spPr>
          <a:xfrm>
            <a:off x="612648" y="1174454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这首诗约作于唐宪宗元和六年（811）至八年（813）间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作者当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时在京城长安任奉礼郎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。李凭是供奉宫廷的梨园弟子，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因善弹箜篌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名噪一时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。“天子一日一回见，王侯将相立马迎”，其身价之高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似乎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远远超过盛唐时期的著名歌手李龟年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。他的精湛技艺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受到诗人们的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热情赞赏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76aca72a7.fixed?pid=e5166f0ce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合作探究·提能力</a:t>
            </a:r>
            <a:endParaRPr lang="en-US" altLang="zh-CN" sz="4000" dirty="0"/>
          </a:p>
        </p:txBody>
      </p:sp>
      <p:sp>
        <p:nvSpPr>
          <p:cNvPr id="3" name="C_3#76aca72a7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196815c73?pid=76aca72a7&amp;color=0,173,163&amp;vtp=1&amp;bt=1&amp;bbb=1"/>
          <p:cNvSpPr/>
          <p:nvPr/>
        </p:nvSpPr>
        <p:spPr>
          <a:xfrm>
            <a:off x="612648" y="466344"/>
            <a:ext cx="10963656" cy="8910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整体感知</a:t>
            </a:r>
            <a:endParaRPr lang="en-US" altLang="zh-CN" sz="3200" dirty="0"/>
          </a:p>
        </p:txBody>
      </p:sp>
      <p:sp>
        <p:nvSpPr>
          <p:cNvPr id="3" name="QB_5_BD.1_1#ccd93aff1?sp=1&amp;pid=196815c73&amp;color=0,0,0&amp;vtp=1&amp;bbb=1"/>
          <p:cNvSpPr/>
          <p:nvPr/>
        </p:nvSpPr>
        <p:spPr>
          <a:xfrm>
            <a:off x="612648" y="954024"/>
            <a:ext cx="10963656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厘清结构</a:t>
            </a:r>
            <a:endParaRPr lang="en-US" altLang="zh-CN" sz="2800" dirty="0"/>
          </a:p>
        </p:txBody>
      </p:sp>
      <p:pic>
        <p:nvPicPr>
          <p:cNvPr id="4" name="QB_5_BD.1_2#ccd93aff1?pid=196815c73&amp;color=0,0,0&amp;tib=255,255,255&amp;vip=1#3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88336" y="1656461"/>
            <a:ext cx="6821424" cy="4407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B_5_AN.2_1#ccd93aff1.blank?pid=196815c73&amp;color=0,0,0&amp;vpa=1&amp;vtp=1"/>
          <p:cNvSpPr/>
          <p:nvPr/>
        </p:nvSpPr>
        <p:spPr>
          <a:xfrm>
            <a:off x="4517136" y="2762885"/>
            <a:ext cx="2194560" cy="26517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2600"/>
              </a:lnSpc>
            </a:pPr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起伏多变</a:t>
            </a:r>
            <a:endParaRPr lang="en-US" altLang="zh-CN" sz="2100" dirty="0"/>
          </a:p>
        </p:txBody>
      </p:sp>
      <p:sp>
        <p:nvSpPr>
          <p:cNvPr id="6" name="QB_5_AN.3_1#ccd93aff1.blank?pid=196815c73&amp;color=0,0,0&amp;vpa=2&amp;vtp=1"/>
          <p:cNvSpPr/>
          <p:nvPr/>
        </p:nvSpPr>
        <p:spPr>
          <a:xfrm>
            <a:off x="7616952" y="2872613"/>
            <a:ext cx="1161288" cy="338328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2600"/>
              </a:lnSpc>
            </a:pPr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正面描写</a:t>
            </a:r>
            <a:endParaRPr lang="en-US" altLang="zh-CN" sz="2100" dirty="0"/>
          </a:p>
        </p:txBody>
      </p:sp>
      <p:sp>
        <p:nvSpPr>
          <p:cNvPr id="7" name="QB_5_AN.4_1#ccd93aff1.blank?pid=196815c73&amp;color=0,0,0&amp;vpa=3&amp;vtp=1"/>
          <p:cNvSpPr/>
          <p:nvPr/>
        </p:nvSpPr>
        <p:spPr>
          <a:xfrm>
            <a:off x="5577840" y="3997325"/>
            <a:ext cx="1545336" cy="420624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2600"/>
              </a:lnSpc>
            </a:pPr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石破天惊</a:t>
            </a:r>
            <a:endParaRPr lang="en-US" altLang="zh-CN" sz="21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7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5_1#2d6f0aa92?sp=1&amp;pid=196815c73&amp;color=0,0,0&amp;vtp=1&amp;bt=1&amp;bbb=1&amp;h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概括主旨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这是一首描写①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的诗作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。诗人驰骋想象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运用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，以丰富的艺术形象再现了演奏者创造的诗意浓郁的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赞美了李凭高超的演奏技艺。</a:t>
            </a:r>
            <a:endParaRPr lang="en-US" altLang="zh-CN" sz="2800" dirty="0"/>
          </a:p>
        </p:txBody>
      </p:sp>
      <p:sp>
        <p:nvSpPr>
          <p:cNvPr id="3" name="QB_5_AN.6_1#2d6f0aa92.blank?pid=196815c73&amp;color=0,0,0&amp;vpa=4&amp;vtp=1&amp;bbb=1"/>
          <p:cNvSpPr/>
          <p:nvPr/>
        </p:nvSpPr>
        <p:spPr>
          <a:xfrm>
            <a:off x="3823366" y="1085220"/>
            <a:ext cx="240188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李凭演奏箜篌</a:t>
            </a:r>
            <a:endParaRPr lang="en-US" altLang="zh-CN" sz="2800" dirty="0"/>
          </a:p>
        </p:txBody>
      </p:sp>
      <p:sp>
        <p:nvSpPr>
          <p:cNvPr id="4" name="QB_5_AN.7_1#2d6f0aa92.blank?pid=196815c73&amp;color=0,0,0&amp;vpa=5&amp;vtp=1&amp;bbb=1"/>
          <p:cNvSpPr/>
          <p:nvPr/>
        </p:nvSpPr>
        <p:spPr>
          <a:xfrm>
            <a:off x="978566" y="1732920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神话传说</a:t>
            </a:r>
            <a:endParaRPr lang="en-US" altLang="zh-CN" sz="2800" dirty="0"/>
          </a:p>
        </p:txBody>
      </p:sp>
      <p:sp>
        <p:nvSpPr>
          <p:cNvPr id="5" name="QB_5_AN.8_1#2d6f0aa92.blank?pid=196815c73&amp;color=0,0,0&amp;vpa=6&amp;vtp=1&amp;bbb=1"/>
          <p:cNvSpPr/>
          <p:nvPr/>
        </p:nvSpPr>
        <p:spPr>
          <a:xfrm>
            <a:off x="1067466" y="2380620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音乐境界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3266</Words>
  <Application>WPS 演示</Application>
  <PresentationFormat>宽屏</PresentationFormat>
  <Paragraphs>132</Paragraphs>
  <Slides>17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17</vt:i4>
      </vt:variant>
    </vt:vector>
  </HeadingPairs>
  <TitlesOfParts>
    <vt:vector size="31" baseType="lpstr">
      <vt:lpstr>Arial</vt:lpstr>
      <vt:lpstr>宋体</vt:lpstr>
      <vt:lpstr>Wingdings</vt:lpstr>
      <vt:lpstr>Times New Roman</vt:lpstr>
      <vt:lpstr>微软雅黑</vt:lpstr>
      <vt:lpstr>Times New Roman</vt:lpstr>
      <vt:lpstr>宋体</vt:lpstr>
      <vt:lpstr>楷体</vt:lpstr>
      <vt:lpstr>Calibri</vt:lpstr>
      <vt:lpstr>Arial Unicode MS</vt:lpstr>
      <vt:lpstr>等线</vt:lpstr>
      <vt:lpstr>方正粗等线简体</vt:lpstr>
      <vt:lpstr/>
      <vt:lpstr>1_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曲一线</cp:lastModifiedBy>
  <cp:revision>3</cp:revision>
  <dcterms:created xsi:type="dcterms:W3CDTF">2025-04-01T05:30:00Z</dcterms:created>
  <dcterms:modified xsi:type="dcterms:W3CDTF">2025-09-02T09:25:14Z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A730B0CB2E72475CA04AB16096B79E77_12</vt:lpwstr>
  </property>
  <property fmtid="{D5CDD505-2E9C-101B-9397-08002B2CF9AE}" pid="3" name="KSOProductBuildVer">
    <vt:lpwstr>2052-12.1.0.22529</vt:lpwstr>
  </property>
</Properties>
</file>